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A7A5-7DB4-4780-B3B1-CC839DB2DB2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83892-5C48-4118-87B0-023BDB54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83892-5C48-4118-87B0-023BDB544A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9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80F5F-FF1D-4CB0-B77A-F784FF2E8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29D87E-7A81-4A53-A187-57FD47F11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48CDD-1600-4D26-951B-95DB15B1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DEFE5-1A0A-443F-9C76-C1E6D38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CB66D-DC7C-4D90-B0E6-51E71A1B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6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8CDC-E660-4C80-B4BE-E52934C8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B1CD3F-AEE9-4DBE-8DB8-61DFC22AA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81CDD-1BD9-4A36-BC5B-C8FAA03A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6219D-863B-4783-BA46-76109874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0AB02-5546-4E0C-AB05-4E031120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6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59EAA0-BFAD-48CC-9E63-0511514C5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BAC7BC-FB3A-4627-AF7A-CE1FE4394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FF4E-F230-496F-8E4D-2784D6C6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460588-77D0-4B49-AC8D-B27E2CA9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DA939-5693-4542-895C-44365C3E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0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FCED5-DD06-4473-B986-7874735D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31301-DEB2-4673-B373-9CBCB3066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CEE88-49C8-4BF3-9924-FAA62ABD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518D0-BED4-446A-9323-8B4DF1A7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6F710-7BD0-488D-B89B-3622A6BB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5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09039-ACE7-420E-B9EA-14CC6EAA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5406C-CD24-427E-8B55-7C28FEC0F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DF797-6EC5-430B-8482-8B214A51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B2F04-08A1-47F0-8BAB-61086D63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4B2302-60FC-44E2-9FAB-2989178E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7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5E8CA-CFA9-45EC-AEF2-E0192F5E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4F5867-5E1B-496C-9775-42EF0220D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6281B-CC95-4FAF-870E-C92F0D886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8FFCD0-2D66-4FB9-8449-C61541DB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70A971-F3A9-4454-8771-D92315E0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97DC23-92DB-4544-A100-59C6FEC3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9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8ECC7-573B-4F46-87FA-7826D9CF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BE9618-3829-4947-9A8F-6B5B65F58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830755-9C68-4D12-A5AD-5F625013E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E1CEA5-8665-492C-BB9A-F53ED6105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1BEFE7-701B-4483-80F6-0BF8A743C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FFC74-3A92-40D1-9ABC-2276BC7D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7D1BCB-FF26-433F-8748-8FFA072D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FF81DD-BFD4-4098-896D-C95F5CA8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0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E543E-A0A1-4638-B902-FAD1DE5D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09BC7B-76EA-4506-9513-AD169545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2C273D-1929-4F0E-B40B-32DB45C9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2ACE2D-9B82-4216-90AB-8B55C1BC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7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CF278A-EED9-49DB-9FE6-9FDE4CA5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128D06-78FB-49B9-82E1-528152EA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15486E-FA51-4B59-B4F8-0B10C0E4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4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A0DE3-CF03-4F92-98CD-7BAE9A16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68ADA-20F8-4CCC-887C-7EF31CD4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498210-3727-4054-ADD5-AFADFB00A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CA1241-0AEF-48D7-9814-2BBAE838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F9EF0-74B5-4899-A313-A52FD3D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76599-FE38-4D54-BA4A-728B0D76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5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DD7BF-5B39-43EC-A3AA-5B7082C5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D79689-986B-4D8A-B519-4230CF191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9FA8B8-0A9D-4013-8BF0-F6DA39EC3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AA46E6-903C-4B66-8AD0-DCFDA57D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C9560-7721-4317-898B-AC7F6D62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002365-29EC-45C3-9DFC-6A354908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3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D73ED-CDCC-4526-81DE-39AEA726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DF5D85-29CD-4A81-8C53-A841EF9DD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20A40-BEEF-4218-B581-675B18C67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F665C-CB7A-483D-AC8A-3D9409996AE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556F04-7E60-438F-90F3-26EB9487F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D1736B-CB1F-4DA2-9490-FB0B3DF9B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879E-D173-4671-86E5-BAD85BBB5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9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222FB0-22A3-42EF-BE80-FD608A92B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5" t="6485" b="4429"/>
          <a:stretch/>
        </p:blipFill>
        <p:spPr>
          <a:xfrm>
            <a:off x="0" y="-13034"/>
            <a:ext cx="12192000" cy="68710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16514C-6C08-4FB1-AC65-A6DED9412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649" y="1400175"/>
            <a:ext cx="1781176" cy="4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25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Бабанов Владислав Александрович</dc:creator>
  <cp:lastModifiedBy>Бабанов Владислав Александрович</cp:lastModifiedBy>
  <cp:revision>10</cp:revision>
  <dcterms:created xsi:type="dcterms:W3CDTF">2025-05-20T11:27:17Z</dcterms:created>
  <dcterms:modified xsi:type="dcterms:W3CDTF">2025-05-22T08:21:07Z</dcterms:modified>
</cp:coreProperties>
</file>